
<file path=[Content_Types].xml><?xml version="1.0" encoding="utf-8"?>
<Types xmlns="http://schemas.openxmlformats.org/package/2006/content-types">
  <Default Extension="png" ContentType="image/png"/>
  <Default Extension="jpeg" ContentType="image/jpeg"/>
  <Default Extension="m4a" ContentType="audio/mp4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5/3/2018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言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47F38-B617-4D2F-AE0A-013F0C4D2C57}" type="datetimeFigureOut">
              <a:rPr lang="en-US" dirty="0"/>
              <a:t>5/3/2018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dirty="0"/>
              <a:t>5/3/2018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5/3/2018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8" r:id="rId2"/>
    <p:sldLayoutId id="2147483651" r:id="rId3"/>
    <p:sldLayoutId id="2147483669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7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7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7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7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7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A83B07-28C0-4501-9696-4A7023170B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Final Project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D29B451-35FB-4FB8-A0F4-0606A047F87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Name: Xiao Liu</a:t>
            </a:r>
          </a:p>
        </p:txBody>
      </p:sp>
    </p:spTree>
    <p:extLst>
      <p:ext uri="{BB962C8B-B14F-4D97-AF65-F5344CB8AC3E}">
        <p14:creationId xmlns:p14="http://schemas.microsoft.com/office/powerpoint/2010/main" val="26345090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3BA316E-7221-40A8-B57D-02A6BAFB8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Problem &amp; Context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271B605-B0B1-4C6B-A8A2-C34A408F95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Business question: predicting who will not renew in year 3 and  through season ticket holder from year 1 who did renew or defect in year 2.</a:t>
            </a:r>
          </a:p>
          <a:p>
            <a:endParaRPr lang="en-US" dirty="0"/>
          </a:p>
          <a:p>
            <a:r>
              <a:rPr lang="en-US" dirty="0"/>
              <a:t>Techniques of data analysis: data visualization, ETL, data wrangling, exploratory data analysis, model building, model selection and evaluation. </a:t>
            </a:r>
          </a:p>
        </p:txBody>
      </p:sp>
      <p:pic>
        <p:nvPicPr>
          <p:cNvPr id="4" name="1">
            <a:hlinkClick r:id="" action="ppaction://media"/>
            <a:extLst>
              <a:ext uri="{FF2B5EF4-FFF2-40B4-BE49-F238E27FC236}">
                <a16:creationId xmlns:a16="http://schemas.microsoft.com/office/drawing/2014/main" id="{D521CF13-4D57-4F8A-BC37-0214DE0E23C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904519" y="1390383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874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822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898875-B8DF-4263-8F1C-86EA01DF52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finding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2DE7C2F2-1176-4D46-8B86-AD51A7C5BB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513295" y="2548586"/>
            <a:ext cx="3909830" cy="3317875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0A4B0D0-2848-481E-B635-A9520F16E3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2548586"/>
            <a:ext cx="4237087" cy="3505504"/>
          </a:xfrm>
          <a:prstGeom prst="rect">
            <a:avLst/>
          </a:prstGeom>
        </p:spPr>
      </p:pic>
      <p:pic>
        <p:nvPicPr>
          <p:cNvPr id="8" name=",,">
            <a:hlinkClick r:id="" action="ppaction://media"/>
            <a:extLst>
              <a:ext uri="{FF2B5EF4-FFF2-40B4-BE49-F238E27FC236}">
                <a16:creationId xmlns:a16="http://schemas.microsoft.com/office/drawing/2014/main" id="{479E0CC6-DBAC-4A48-BEB7-2B27861B403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642290" y="1284704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776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71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807AC1-3F5D-44C3-9BF5-F4D3140794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finding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A11F2D2C-4625-451F-807D-BD76749B79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379086" y="2439490"/>
            <a:ext cx="5616427" cy="1867062"/>
          </a:xfr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65A45EC-9BEF-427C-AF39-3AFEB9654336}"/>
              </a:ext>
            </a:extLst>
          </p:cNvPr>
          <p:cNvSpPr txBox="1"/>
          <p:nvPr/>
        </p:nvSpPr>
        <p:spPr>
          <a:xfrm>
            <a:off x="1379086" y="4460043"/>
            <a:ext cx="78625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The lower the number of years as a season ticket holder, the higher ticket holders that did not renew for year 2</a:t>
            </a:r>
          </a:p>
        </p:txBody>
      </p:sp>
      <p:pic>
        <p:nvPicPr>
          <p:cNvPr id="7" name="m">
            <a:hlinkClick r:id="" action="ppaction://media"/>
            <a:extLst>
              <a:ext uri="{FF2B5EF4-FFF2-40B4-BE49-F238E27FC236}">
                <a16:creationId xmlns:a16="http://schemas.microsoft.com/office/drawing/2014/main" id="{C8A35A21-199D-47B4-A2CE-1B014D25D45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571269" y="1390383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16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77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40A51D-9152-4034-9500-0CB1C4096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finding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DF4EF68-14CE-445E-95B4-F652521B23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Ticket holders who are not a member of the team's "backer" club, the higher chance that did not renew for year 2</a:t>
            </a:r>
          </a:p>
          <a:p>
            <a:endParaRPr 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114B67C-BC04-4868-A8CD-7B912EB7D1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5401" y="3553247"/>
            <a:ext cx="5631668" cy="1775614"/>
          </a:xfrm>
          <a:prstGeom prst="rect">
            <a:avLst/>
          </a:prstGeom>
        </p:spPr>
      </p:pic>
      <p:pic>
        <p:nvPicPr>
          <p:cNvPr id="8" name="s">
            <a:hlinkClick r:id="" action="ppaction://media"/>
            <a:extLst>
              <a:ext uri="{FF2B5EF4-FFF2-40B4-BE49-F238E27FC236}">
                <a16:creationId xmlns:a16="http://schemas.microsoft.com/office/drawing/2014/main" id="{8813240C-932B-4CC0-AD1B-6F48538C9FC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491370" y="1471134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894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51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4C8D1E3-826A-44B9-8705-68EA2FA7C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finding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7DF0678-D095-4171-A58D-6044CA4E33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is no significant difference between ticket holders that did renew or not in terms of the sport.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4F10A90-392E-406C-A589-9F31C7A80E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1989" y="3444201"/>
            <a:ext cx="5517358" cy="1745131"/>
          </a:xfrm>
          <a:prstGeom prst="rect">
            <a:avLst/>
          </a:prstGeom>
        </p:spPr>
      </p:pic>
      <p:pic>
        <p:nvPicPr>
          <p:cNvPr id="6" name="wa">
            <a:hlinkClick r:id="" action="ppaction://media"/>
            <a:extLst>
              <a:ext uri="{FF2B5EF4-FFF2-40B4-BE49-F238E27FC236}">
                <a16:creationId xmlns:a16="http://schemas.microsoft.com/office/drawing/2014/main" id="{AD140F41-CC37-4BEA-B828-43F71152656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429227" y="1505793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344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89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7E7D0F-93B6-4B84-99BF-07A6DDF798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1455938"/>
            <a:ext cx="9601196" cy="830061"/>
          </a:xfrm>
        </p:spPr>
        <p:txBody>
          <a:bodyPr>
            <a:normAutofit fontScale="90000"/>
          </a:bodyPr>
          <a:lstStyle/>
          <a:p>
            <a:r>
              <a:rPr lang="en-US" dirty="0"/>
              <a:t>classification model </a:t>
            </a:r>
            <a:br>
              <a:rPr lang="en-US" dirty="0"/>
            </a:b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D6E48CE-EB5E-4C3A-B0D2-365B3F3A25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Best model is Decision tree model</a:t>
            </a:r>
          </a:p>
          <a:p>
            <a:endParaRPr 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15F3A45-FDAB-4E52-A3C5-A0C7FCCD36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5883" y="3145660"/>
            <a:ext cx="4328535" cy="2430991"/>
          </a:xfrm>
          <a:prstGeom prst="rect">
            <a:avLst/>
          </a:prstGeom>
        </p:spPr>
      </p:pic>
      <p:pic>
        <p:nvPicPr>
          <p:cNvPr id="6" name="audio">
            <a:hlinkClick r:id="" action="ppaction://media"/>
            <a:extLst>
              <a:ext uri="{FF2B5EF4-FFF2-40B4-BE49-F238E27FC236}">
                <a16:creationId xmlns:a16="http://schemas.microsoft.com/office/drawing/2014/main" id="{744D5BED-14AA-40B3-BC9D-CC200CACB0F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118508" y="1455938"/>
            <a:ext cx="487363" cy="487363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825D71DE-59BE-4ED8-A81D-228382030127}"/>
              </a:ext>
            </a:extLst>
          </p:cNvPr>
          <p:cNvSpPr txBox="1"/>
          <p:nvPr/>
        </p:nvSpPr>
        <p:spPr>
          <a:xfrm>
            <a:off x="6755907" y="3258104"/>
            <a:ext cx="387954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55.5% model accuracy</a:t>
            </a:r>
          </a:p>
          <a:p>
            <a:r>
              <a:rPr lang="en-US" dirty="0"/>
              <a:t>0.555 AUC score; AUC = Area Under Curve</a:t>
            </a:r>
          </a:p>
          <a:p>
            <a:r>
              <a:rPr lang="en-US" dirty="0"/>
              <a:t>TPR = (true positives/total positives) = 771/1402= 0.55</a:t>
            </a:r>
          </a:p>
          <a:p>
            <a:r>
              <a:rPr lang="en-US" dirty="0"/>
              <a:t>FPR = (false positives/total negatives) = 599/1363 = 0.439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2582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34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0D51A83-AD9A-4702-8DC7-711D7BDBA9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  model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55126B4E-87C9-4B02-A579-BC0A18786D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603496" y="2557463"/>
            <a:ext cx="8985008" cy="3317875"/>
          </a:xfrm>
        </p:spPr>
      </p:pic>
      <p:pic>
        <p:nvPicPr>
          <p:cNvPr id="6" name="qiu">
            <a:hlinkClick r:id="" action="ppaction://media"/>
            <a:extLst>
              <a:ext uri="{FF2B5EF4-FFF2-40B4-BE49-F238E27FC236}">
                <a16:creationId xmlns:a16="http://schemas.microsoft.com/office/drawing/2014/main" id="{9DE9F87A-9C37-49DC-A567-CA0C0B54D6D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233917" y="152440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76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85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3F41422-64B6-4CBB-A5CD-C67ED2A7C5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1624614"/>
            <a:ext cx="9601196" cy="661385"/>
          </a:xfrm>
        </p:spPr>
        <p:txBody>
          <a:bodyPr>
            <a:normAutofit fontScale="90000"/>
          </a:bodyPr>
          <a:lstStyle/>
          <a:p>
            <a:r>
              <a:rPr lang="en-US" dirty="0"/>
              <a:t>suggestions and implications </a:t>
            </a:r>
            <a:br>
              <a:rPr lang="en-US" dirty="0"/>
            </a:b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7C5ABCA-DA80-40A6-81FB-72DE806D63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ticket holder who are member of the team's "backer" club and the long number of years as a season ticket holder will be more renew with season tickets.</a:t>
            </a:r>
          </a:p>
          <a:p>
            <a:r>
              <a:rPr lang="en-US" dirty="0"/>
              <a:t>The Ticket holders who are not member of the team's "backer" club, and short term the number of years as a season ticket holder is likely to defect.</a:t>
            </a:r>
          </a:p>
          <a:p>
            <a:r>
              <a:rPr lang="en-US" dirty="0"/>
              <a:t>I recommend K-State Athletic Department season ticket focus who is not a member of the team's "backer" club, and the short term number of years as a season ticket holders that are predicted to be most at risk to defect.</a:t>
            </a:r>
          </a:p>
        </p:txBody>
      </p:sp>
    </p:spTree>
    <p:extLst>
      <p:ext uri="{BB962C8B-B14F-4D97-AF65-F5344CB8AC3E}">
        <p14:creationId xmlns:p14="http://schemas.microsoft.com/office/powerpoint/2010/main" val="88594552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环保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121</TotalTime>
  <Words>299</Words>
  <Application>Microsoft Office PowerPoint</Application>
  <PresentationFormat>宽屏</PresentationFormat>
  <Paragraphs>24</Paragraphs>
  <Slides>9</Slides>
  <Notes>0</Notes>
  <HiddenSlides>0</HiddenSlides>
  <MMClips>7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3" baseType="lpstr">
      <vt:lpstr>方正舒体</vt:lpstr>
      <vt:lpstr>Arial</vt:lpstr>
      <vt:lpstr>Garamond</vt:lpstr>
      <vt:lpstr>环保</vt:lpstr>
      <vt:lpstr>Final Project</vt:lpstr>
      <vt:lpstr>Business Problem &amp; Context</vt:lpstr>
      <vt:lpstr>Key finding</vt:lpstr>
      <vt:lpstr>Key finding</vt:lpstr>
      <vt:lpstr>Key finding</vt:lpstr>
      <vt:lpstr>Key finding</vt:lpstr>
      <vt:lpstr>classification model  </vt:lpstr>
      <vt:lpstr>Decision tree  model</vt:lpstr>
      <vt:lpstr>suggestions and implications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Final Project</dc:title>
  <dc:creator>Xiao Liu</dc:creator>
  <cp:lastModifiedBy>Xiao Liu</cp:lastModifiedBy>
  <cp:revision>11</cp:revision>
  <dcterms:created xsi:type="dcterms:W3CDTF">2018-05-04T01:36:54Z</dcterms:created>
  <dcterms:modified xsi:type="dcterms:W3CDTF">2018-05-04T03:38:32Z</dcterms:modified>
</cp:coreProperties>
</file>